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Pretendard Variable Black" panose="02000003000000020004" pitchFamily="2" charset="-127"/>
      <p:bold r:id="rId14"/>
    </p:embeddedFont>
    <p:embeddedFont>
      <p:font typeface="Pretendard Variable SemiBold" panose="02000003000000020004" pitchFamily="2" charset="-127"/>
      <p:bold r:id="rId15"/>
    </p:embeddedFont>
    <p:embeddedFont>
      <p:font typeface="둥근모꼴" panose="020B0500000000000000" pitchFamily="50" charset="-12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5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4759-7493-F68D-F7EB-07901A28A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7BE92-5663-6004-F003-00E3E3D0C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D48BA-8505-A2A1-043D-901F0ECED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FED6-4C97-BFED-9027-535F44DAE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36E7B-26F1-F29E-7147-7904FEB3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2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71777-9E2C-231E-94C4-777BB75B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99C4AB-BD8C-4E0B-A854-CC3FDF274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87ADF-3F6E-689E-771D-71FBF9AF4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6CC11-19F8-E5F7-FBEA-75A3A2EA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F6CA6-6059-64F7-9702-4D336DB3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25C6C5-3BD1-A958-6DCA-F4B5D68F89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F096D-6880-5E7A-F324-739155967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5F3FC-042B-06B6-A938-DFB57FC47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CFBF4-34D2-892F-0239-EC8AC93D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F93DF-AA06-83BB-9204-62B909BA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38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7A2F4-35A9-74DA-63FD-08EB693D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43E9-4584-AA29-9D5A-FCEB489DA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69E91-6D91-CC00-8413-B454D9533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8D272-1F23-5B72-6D54-5196FB951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9B996-59A4-8D59-F29B-63CA9F81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98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F383-5E25-81C8-A53F-E8D181D82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50F3D-55B6-DBEC-2C4D-1E5C3B4D5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3A301-5967-4BC1-BC18-24A3A1641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516BF-69E2-D07F-FC33-F52A730D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E1B36-A682-18CB-A823-46127F12B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05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4CE1C-5EF8-7565-B913-E33065DB3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81906-7E20-288E-E6E6-613B760D3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D9134-6534-0A61-555E-08ED38876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A3BD6-B686-5887-9961-CBEDEAA9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432DE-419F-BB2C-7B95-D8F9A0F7E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A8ACD-2150-33B1-C7EF-E649498D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39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95039-18CC-1D0D-858D-7ACD5E52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FE215-F2FF-B947-0B9C-220EEBA65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C498F-7103-7600-1C12-ECCE205BB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53A567-9522-37DA-1D88-2357D3926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A0F9A7-A2B5-95D2-2DB9-7F86B7569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BDF02-C3DD-AC47-1C51-45596EED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E367B1-ED84-7B39-29AD-DC26F09D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D36A04-7100-F75F-1E1A-77A98BA9E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47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95CB-0545-076B-BB37-AA719E7F4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28FD9-DF15-F41C-8636-BC51AE0A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0315FA-8B67-0FF2-995F-22509E653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EBE1F-1196-7AE5-D2B6-D7D9BA6C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6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9EAED1-D81E-8C3E-27A8-F8EB91D77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FF3EB-3C27-63AE-377D-720C214FF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25834-EC22-C2BB-BB5F-279473A2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93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23B41-E833-C916-CCDA-85C283F30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7C648-3B79-4D7A-2C3F-5D8703AAA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99BF0-AD7F-A497-6B23-FC82E4722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4AA4D-0B82-1F9B-E3DF-A90EE81E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D754F-2D38-81FE-2CAD-34994C60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37988-B3A5-3A9D-DA4D-29960FF2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1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63A1F-4877-93EB-6666-4D9750FB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A269D6-0981-E1F7-0558-9C2E20F59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E6251-A075-BEF5-C958-D73422A18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FC64D-5A9B-8934-9F04-9830036C3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F943B-C35A-352A-4097-DC57C474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B1887-593B-AFA0-C99C-FF67252A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9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66F21F-AF19-CB31-13E0-EDD427CA5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407BD-77AC-F82F-CFC8-9225F9FCF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690C3-FEE8-93D9-275E-3DE7A190E8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66D2F-5155-41DA-A290-4F87B03B4E6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04F09-BC1A-083A-C2A7-D338634D5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A1827-8C23-3F87-6CEE-6D8B2B5DD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3B498-BF00-4AB9-8559-392CECC2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87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6CA863-F381-0B08-62A6-44BDD7364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54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6552D-1730-87D8-BF01-A753079A5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6" y="5551318"/>
            <a:ext cx="7015499" cy="852260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Project-Rogue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735BD3-4276-E87F-D464-FB5E1208D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643" y="6403579"/>
            <a:ext cx="4114801" cy="389504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게임공학과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2022180003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김도엽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D2DC1B-2E9B-7F61-E600-4EFC089619BF}"/>
              </a:ext>
            </a:extLst>
          </p:cNvPr>
          <p:cNvSpPr txBox="1"/>
          <p:nvPr/>
        </p:nvSpPr>
        <p:spPr>
          <a:xfrm>
            <a:off x="589556" y="6259777"/>
            <a:ext cx="3266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프로젝트 최종 발표</a:t>
            </a:r>
            <a:endParaRPr lang="en-US" sz="16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772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0EBA5C-8320-7329-CC45-A46C925A3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0340"/>
          <a:stretch/>
        </p:blipFill>
        <p:spPr>
          <a:xfrm>
            <a:off x="21" y="0"/>
            <a:ext cx="12191979" cy="2043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E0CD1D-414B-C9B3-BCE3-39639D03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ko-KR" altLang="en-US" b="1" dirty="0">
                <a:effectLst/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개요</a:t>
            </a:r>
            <a:endParaRPr lang="en-US" b="1" dirty="0">
              <a:effectLst/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BCF2C-E4BE-6D01-6A3D-CCE86D494ED8}"/>
              </a:ext>
            </a:extLst>
          </p:cNvPr>
          <p:cNvSpPr txBox="1"/>
          <p:nvPr/>
        </p:nvSpPr>
        <p:spPr>
          <a:xfrm>
            <a:off x="1879127" y="6266559"/>
            <a:ext cx="4538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</a:t>
            </a:r>
            <a:r>
              <a:rPr 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Project-Rogue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커밋 통계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(2023. 10. 17 ~)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464F0E0-AB40-CF7C-C461-903CCBDC8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5106766"/>
            <a:ext cx="6620142" cy="110461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175933-DA03-E7F3-B483-46D8B7A7F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167" y="2408239"/>
            <a:ext cx="3433633" cy="36541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EC83FA0-DE98-60A4-9C2A-B83DD5D4FCE6}"/>
              </a:ext>
            </a:extLst>
          </p:cNvPr>
          <p:cNvSpPr txBox="1"/>
          <p:nvPr/>
        </p:nvSpPr>
        <p:spPr>
          <a:xfrm>
            <a:off x="7367839" y="6260736"/>
            <a:ext cx="4538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〈 </a:t>
            </a:r>
            <a:r>
              <a:rPr 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Project-Rogue </a:t>
            </a:r>
            <a:r>
              <a:rPr lang="ko-KR" altLang="en-US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커밋 로그 </a:t>
            </a:r>
            <a:r>
              <a:rPr lang="en-US" altLang="ko-KR" sz="1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〉</a:t>
            </a:r>
            <a:endParaRPr lang="en-US" sz="1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31A5EA3-4443-EFB7-BAE8-8243D1399497}"/>
              </a:ext>
            </a:extLst>
          </p:cNvPr>
          <p:cNvSpPr txBox="1">
            <a:spLocks/>
          </p:cNvSpPr>
          <p:nvPr/>
        </p:nvSpPr>
        <p:spPr>
          <a:xfrm>
            <a:off x="838200" y="2292350"/>
            <a:ext cx="10515600" cy="4200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이름</a:t>
            </a: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: Project-Rogue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개발 기간</a:t>
            </a: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: 2023. 10. 17 ~ 12. 6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커밋 횟수</a:t>
            </a:r>
            <a:r>
              <a:rPr lang="en-US" altLang="ko-KR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: 56 </a:t>
            </a:r>
            <a:r>
              <a:rPr lang="ko-KR" altLang="en-US" sz="2400" dirty="0"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회</a:t>
            </a:r>
            <a:endParaRPr lang="en-US" altLang="ko-KR" sz="2400" dirty="0"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4627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4E56-F540-9623-72D2-C925610F3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Pretendard Variable Black" panose="02000003000000020004" pitchFamily="2" charset="-127"/>
                <a:ea typeface="Pretendard Variable Black" panose="02000003000000020004" pitchFamily="2" charset="-127"/>
                <a:cs typeface="Pretendard Variable Black" panose="02000003000000020004" pitchFamily="2" charset="-127"/>
              </a:rPr>
              <a:t>개발 현황</a:t>
            </a:r>
            <a:endParaRPr lang="en-US" b="1" dirty="0">
              <a:latin typeface="Pretendard Variable Black" panose="02000003000000020004" pitchFamily="2" charset="-127"/>
              <a:ea typeface="Pretendard Variable Black" panose="02000003000000020004" pitchFamily="2" charset="-127"/>
              <a:cs typeface="Pretendard Variable Black" panose="02000003000000020004" pitchFamily="2" charset="-127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854743-6B95-12E7-4F01-1CF65FFE4E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995326"/>
              </p:ext>
            </p:extLst>
          </p:nvPr>
        </p:nvGraphicFramePr>
        <p:xfrm>
          <a:off x="838200" y="1690688"/>
          <a:ext cx="10515601" cy="4694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4285546120"/>
                    </a:ext>
                  </a:extLst>
                </a:gridCol>
                <a:gridCol w="3326732">
                  <a:extLst>
                    <a:ext uri="{9D8B030D-6E8A-4147-A177-3AD203B41FA5}">
                      <a16:colId xmlns:a16="http://schemas.microsoft.com/office/drawing/2014/main" val="237761626"/>
                    </a:ext>
                  </a:extLst>
                </a:gridCol>
                <a:gridCol w="3326732">
                  <a:extLst>
                    <a:ext uri="{9D8B030D-6E8A-4147-A177-3AD203B41FA5}">
                      <a16:colId xmlns:a16="http://schemas.microsoft.com/office/drawing/2014/main" val="601393717"/>
                    </a:ext>
                  </a:extLst>
                </a:gridCol>
                <a:gridCol w="1728537">
                  <a:extLst>
                    <a:ext uri="{9D8B030D-6E8A-4147-A177-3AD203B41FA5}">
                      <a16:colId xmlns:a16="http://schemas.microsoft.com/office/drawing/2014/main" val="1729395622"/>
                    </a:ext>
                  </a:extLst>
                </a:gridCol>
              </a:tblGrid>
              <a:tr h="566205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개요</a:t>
                      </a:r>
                      <a:endParaRPr lang="en-US" b="1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개발 목표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개발 현황</a:t>
                      </a:r>
                      <a:endParaRPr lang="en-US" b="1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개발 진행도</a:t>
                      </a:r>
                      <a:endParaRPr lang="en-US" b="1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09734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 워크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Pico2d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프레임워크 제작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Pico2d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프레임워크 제작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리소스 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pre-loading,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입력 제어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3505868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시스템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충돌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렌더링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플레이어의 타일맵 상호작용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충돌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타일맵 렌더링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플레이어의 타일맵 상호작용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동적 타일 생성 및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제거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595432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이동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애니메이션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이동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트랜스폼을 이용한 플레이어 상태별 애니메이션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외형 커스터마이제이션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1914593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맵 생성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마을 맵 제작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필드 맵 절차적 생성 알고리즘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마을 맵 제작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필드 맵 절차적 생성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배경 시차 스크롤링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086830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몬스터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3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종 몬스터 렌더링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행동 패턴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대 몬스터 전투 시스템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코인 드랍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3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종 몬스터 렌더링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행동 패턴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 대 몬스터 전투 시스템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코인 드랍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6515959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몬스터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몬스터 행동 패턴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이벤트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트랜스폼을 이용한 보스 몬스터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렌더링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행동 패턴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이벤트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0113911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유저 인터페이스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메인 메뉴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인게임 인터페이스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이벤트 인터페이스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메인 메뉴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인게임 인터페이스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이벤트 인터페이스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게임 오버 인터페이스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4898020"/>
                  </a:ext>
                </a:extLst>
              </a:tr>
              <a:tr h="51609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게임 사운드</a:t>
                      </a:r>
                      <a:endParaRPr lang="en-US" sz="16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배경 음악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SFX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삽입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마을 맵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필드 맵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맵 배경 음악 삽입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플레이어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몬스터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보스 몬스터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인터페이스 </a:t>
                      </a:r>
                      <a:r>
                        <a:rPr lang="en-US" altLang="ko-KR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SFX </a:t>
                      </a:r>
                      <a:r>
                        <a:rPr lang="ko-KR" altLang="en-US" sz="1200" dirty="0"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삽입</a:t>
                      </a:r>
                      <a:endParaRPr lang="en-US" sz="1200" dirty="0">
                        <a:latin typeface="Pretendard Variable SemiBold" panose="02000003000000020004" pitchFamily="2" charset="-127"/>
                        <a:ea typeface="Pretendard Variable SemiBold" panose="02000003000000020004" pitchFamily="2" charset="-127"/>
                        <a:cs typeface="Pretendard Variable SemiBold" panose="020000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Pretendard Variable SemiBold" panose="02000003000000020004" pitchFamily="2" charset="-127"/>
                          <a:ea typeface="Pretendard Variable SemiBold" panose="02000003000000020004" pitchFamily="2" charset="-127"/>
                          <a:cs typeface="Pretendard Variable SemiBold" panose="02000003000000020004" pitchFamily="2" charset="-127"/>
                        </a:rPr>
                        <a:t>100 %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494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748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5DA294FFD5784787D5AB72E0DED182" ma:contentTypeVersion="5" ma:contentTypeDescription="새 문서를 만듭니다." ma:contentTypeScope="" ma:versionID="0532620af8a1e02695ecc9dbf914184d">
  <xsd:schema xmlns:xsd="http://www.w3.org/2001/XMLSchema" xmlns:xs="http://www.w3.org/2001/XMLSchema" xmlns:p="http://schemas.microsoft.com/office/2006/metadata/properties" xmlns:ns3="9355d4e4-c342-4770-8d34-c37815e2beaf" targetNamespace="http://schemas.microsoft.com/office/2006/metadata/properties" ma:root="true" ma:fieldsID="6137a1bdfc2e4c360d99db5aa3d4fbff" ns3:_="">
    <xsd:import namespace="9355d4e4-c342-4770-8d34-c37815e2be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5d4e4-c342-4770-8d34-c37815e2be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175BBA5-2C77-4E3C-A289-6FDC59A394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55d4e4-c342-4770-8d34-c37815e2be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A1DF9D-D5B1-4E65-BA8E-8A007946C9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222AAC-61A8-428B-8BCC-A71A78145481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9355d4e4-c342-4770-8d34-c37815e2bea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255</Words>
  <Application>Microsoft Office PowerPoint</Application>
  <PresentationFormat>Widescreen</PresentationFormat>
  <Paragraphs>46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</vt:lpstr>
      <vt:lpstr>Arial</vt:lpstr>
      <vt:lpstr>둥근모꼴</vt:lpstr>
      <vt:lpstr>Pretendard Variable Black</vt:lpstr>
      <vt:lpstr>Pretendard Variable SemiBold</vt:lpstr>
      <vt:lpstr>Calibri Light</vt:lpstr>
      <vt:lpstr>Office Theme</vt:lpstr>
      <vt:lpstr>Project-Rogue</vt:lpstr>
      <vt:lpstr>개요</vt:lpstr>
      <vt:lpstr>개발 현황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Project-Rogue</dc:title>
  <dc:creator>김도엽(2022180003)</dc:creator>
  <cp:lastModifiedBy>김도엽(2022180003)</cp:lastModifiedBy>
  <cp:revision>37</cp:revision>
  <dcterms:created xsi:type="dcterms:W3CDTF">2023-10-16T10:36:36Z</dcterms:created>
  <dcterms:modified xsi:type="dcterms:W3CDTF">2023-12-06T10:55:14Z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0x010100E05DA294FFD5784787D5AB72E0DED182</vt:lpwstr>
  </property>
</Properties>
</file>

<file path=docProps/thumbnail.jpeg>
</file>